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34D4B2-B20F-493D-87D9-A267CABB6E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589812-FDFE-40D3-B9CD-F609ECFA08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CA481C-6686-48D5-ABB1-D748E87C89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BF8A61-0B55-4EEF-A1AA-A18DD9BA00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2E99CA-F2D6-4093-9DBB-8636A89AF3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8C5D14C-BF60-472B-B1B0-B7539BC990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C3A07DA-EE16-4FE6-B4CD-2C25858B51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BDB22D4-67CC-4A8C-99E5-4B32C4D8AF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E2C2459-C552-4F57-9257-5E38B1D73F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BB253EB-03B4-43EC-833B-508B8ECB09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29ADF3-30BE-44E9-8131-1E66443FDE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1075"/>
            <a:ext cx="7772400" cy="2355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401761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2020-11-21T01:06:05.050</cp:lastPrinted>
  <dcterms:created xsi:type="dcterms:W3CDTF">2020-11-21T01:06:05Z</dcterms:created>
  <dcterms:modified xsi:type="dcterms:W3CDTF">2020-11-21T01:06:05Z</dcterms:modified>
</cp:coreProperties>
</file>