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A81A60-7AC4-4A89-92D7-237D756EF3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0BA323-A5E3-463A-AA67-852E0E9270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A8C95C-2AD6-4FF4-ADCE-8AA0AC9467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66A42C-5886-4A80-AB76-B259EDDE6F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E44D60-C1C3-4AA6-9EA6-2D9DBA90E8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DDF9D6-82E5-4CE1-A7A6-DDDDF89E6D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C469536-17E7-4DA2-99EF-AA4571AB71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6F8DBF1-5C1A-4D2E-B90E-7B44D71A46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7158546-BA21-490F-BA55-C9A966FF46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9EB0ED-69CD-403B-967F-B48167036F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C49F23-1B05-45A7-B800-4CA204098F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3975"/>
            <a:ext cx="7772400" cy="166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3802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2020-11-21T01:06:05.332</cp:lastPrinted>
  <dcterms:created xsi:type="dcterms:W3CDTF">2020-11-21T01:06:05Z</dcterms:created>
  <dcterms:modified xsi:type="dcterms:W3CDTF">2020-11-21T01:06:05Z</dcterms:modified>
</cp:coreProperties>
</file>