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B6AA8F-7E91-4B9E-873E-01EE578FC8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3EE509-48FC-45AE-861F-DC713C665E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67061C-0FFB-4745-80BB-4BEF052C09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184480-4792-43CC-8AE5-69E86EA5FC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5B888-C0A0-41F3-A735-21CC7D5583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D789A4-6690-46FF-AE9F-9162AB25DE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E8CEFA0-C95C-4122-B939-5F50C04438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C90B7A7-D033-43B9-BACA-45FCDA42A2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1BAEA38-8E91-4A29-83D4-7D72FC9D10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246C56-4125-4EC0-9A1E-C13C25A7FF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254560-A1D0-43D1-9AE7-3D4C7385F4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3825"/>
            <a:ext cx="7772400" cy="152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86029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2020-11-21T01:06:05.746</cp:lastPrinted>
  <dcterms:created xsi:type="dcterms:W3CDTF">2020-11-21T01:06:05Z</dcterms:created>
  <dcterms:modified xsi:type="dcterms:W3CDTF">2020-11-21T01:06:05Z</dcterms:modified>
</cp:coreProperties>
</file>