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9D458D-701B-48FF-97F3-ABA2900650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85D15D-6349-49E3-8E09-CA8884F177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EEE11C-B552-4F3F-A988-AC723E0DB5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D6E756-AAC8-458A-9062-958E5F6595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374965-5DCF-4968-BA96-58F4C7522A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1F7B56E-4F83-4C11-B0D4-7976F9652D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F086D33-19B6-4296-976F-312070DA4D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57921D4-BA4F-489A-ABBD-E2996DAA99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16D3F3E-94B5-45B8-A048-8A7727D310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8E1F327-7A17-4D51-BE79-B17ED7F1DC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2F7B178-F225-42DB-A586-943CD794AE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97175"/>
            <a:ext cx="7772400" cy="1262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131517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2020-11-21T01:06:06.125</cp:lastPrinted>
  <dcterms:created xsi:type="dcterms:W3CDTF">2020-11-21T01:06:06Z</dcterms:created>
  <dcterms:modified xsi:type="dcterms:W3CDTF">2020-11-21T01:06:06Z</dcterms:modified>
</cp:coreProperties>
</file>