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F173AC-B5CB-47FB-83A6-55D2C429BB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32F78C-64AE-4C2C-992B-FEB37C2D7A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A02E24-A537-4A85-A6B1-00A0E9B280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1C4AAD-EB0D-4955-AC0B-78DB50E030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C91DC0-1DF8-4AE0-85C6-5F64B00205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A0DFFCB-90C2-4C6F-B524-B53D829277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BBAF91E-8420-427F-82DA-CD1D98A809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D0869B6-665B-454A-BB0C-B1A15BAAB1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1A9B4D0-6869-461F-A652-6D6A49B092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734FA2D-AC48-4585-9C04-4E214D5BC4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BF6B358-0480-4BF7-84CA-783317BB48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4813"/>
            <a:ext cx="7772400" cy="350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51621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2020-11-21T01:06:06.433</cp:lastPrinted>
  <dcterms:created xsi:type="dcterms:W3CDTF">2020-11-21T01:06:06Z</dcterms:created>
  <dcterms:modified xsi:type="dcterms:W3CDTF">2020-11-21T01:06:06Z</dcterms:modified>
</cp:coreProperties>
</file>