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9CF806-275F-4A93-A7DC-0A4CDC65C2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25AF7A-E3D3-424B-9CE8-CCA337E50D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34859F-2757-4369-A7C8-C9A0658D61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7BA459-AF34-4C1A-A014-71A024C54A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5F0A62-3713-4D21-BEB9-8F7A0C9567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AA38AEE-1C1E-47DE-8F0D-A3517B01EF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9137991-1F92-4186-B4E4-F8AB9D9044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1367031-2BF3-4CC3-949A-5694610216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CC5FDDE-40E2-4461-BA54-82EBD742A9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3FF461-6B31-4A62-B1A1-D6A36CC4DE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5FB41E-9A19-43E5-8F5E-3E3C15D164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44700"/>
            <a:ext cx="7772400" cy="276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883791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2020-11-21T01:06:06.739</cp:lastPrinted>
  <dcterms:created xsi:type="dcterms:W3CDTF">2020-11-21T01:06:06Z</dcterms:created>
  <dcterms:modified xsi:type="dcterms:W3CDTF">2020-11-21T01:06:06Z</dcterms:modified>
</cp:coreProperties>
</file>