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A2877E-756A-4F5F-9212-0FBCBF8BF0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FD8B4C-05DB-4089-9AD9-7C6501E733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CCDEC8-8455-4394-AEE2-E91791CDB6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B918A6-5EB0-48EE-B6B2-BEAF11360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775633-1916-4DC0-AB07-50DC41F649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DABC99-D1A8-4C42-858E-F76A3499D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B9DDCB2-6631-4EEF-9713-8F87E9F900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313E1F-560B-4789-A51B-79AAD25E5A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A82934-6FC2-4B88-9708-DE6032FA44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643074-7E8F-4C92-A67E-62B76B53D1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18723F-DA27-42F8-B064-0F7785B5C3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8350"/>
            <a:ext cx="77724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69221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2020-11-21T01:06:07.068</cp:lastPrinted>
  <dcterms:created xsi:type="dcterms:W3CDTF">2020-11-21T01:06:07Z</dcterms:created>
  <dcterms:modified xsi:type="dcterms:W3CDTF">2020-11-21T01:06:07Z</dcterms:modified>
</cp:coreProperties>
</file>