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0F1CF0-7CF8-4628-B83A-EAEC25476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1C431D-893E-419F-A6C5-B5720780D3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306340-C2B0-4EC1-BAAF-30DC998E53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987CB-54C7-4231-AB09-BC4B36A0EE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31FA3E-21D5-4732-BFB1-06046761B5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200E23-0951-4C66-9DF3-A452BC691F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F0A64D-8EBF-4709-89AC-D6B837D3A3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0184616-96A9-4BBB-90D7-098E5DE94F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278438-D78B-4E74-A2BA-D2BA411C25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69C3CB-7AA4-422F-BF76-7E1BDC7427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B8F195-BFC3-4666-93A8-0B5F32807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4638"/>
            <a:ext cx="7772400" cy="122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8677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2020-11-21T01:06:07.511</cp:lastPrinted>
  <dcterms:created xsi:type="dcterms:W3CDTF">2020-11-21T01:06:07Z</dcterms:created>
  <dcterms:modified xsi:type="dcterms:W3CDTF">2020-11-21T01:06:07Z</dcterms:modified>
</cp:coreProperties>
</file>