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746F19-F5EE-4CA5-8E86-5EBD01D9A2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47EA09-0334-48C0-8FD7-1310DA2E2C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6D6DFA-8645-4043-9CB9-C61E291909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EF313A-50DF-45DF-A37A-7B0BA368FC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4FED75-86C0-4AC7-AFC9-9338398606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6ABB95-6B25-4D29-9666-EF1F4DE81E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42885AA-D6B4-4C3D-83B0-3274573A8A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E47DA88-D5AC-4611-A53B-E6BE7F62A2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49C5883-E7CA-40ED-A14F-739E98EF77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53FA4A-17FF-4294-9B6E-D4F060014A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B20164-0D5D-455E-8EC6-34DC817FD0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89213"/>
            <a:ext cx="7772400" cy="1677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51520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2020-11-21T01:06:07.799</cp:lastPrinted>
  <dcterms:created xsi:type="dcterms:W3CDTF">2020-11-21T01:06:07Z</dcterms:created>
  <dcterms:modified xsi:type="dcterms:W3CDTF">2020-11-21T01:06:07Z</dcterms:modified>
</cp:coreProperties>
</file>