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16593E-BA16-4842-B147-F7D62D6FC53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073EBF-2EC6-42AF-9DD4-D6F1EF48C5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616209-A622-4143-BD2A-A94F6F1E87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705BD9-43E7-496E-A5C1-E41A16AE841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F5419D-9E9B-44E0-B695-675532A9FF2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0426C5C-83AD-4E1A-A503-DED5940327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A083621-B6A7-469D-B474-9E79D50962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75EB93B-AD05-4CEC-A121-941111F31C4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C351123-8FA8-473C-940D-D26F7B3B510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464D658-E3AE-496E-8868-E11DE4D01D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0E88988-AD52-4F45-B6FB-DFFA07F6553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06713"/>
            <a:ext cx="7772400" cy="1044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012650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2020-11-21T01:06:08.061</cp:lastPrinted>
  <dcterms:created xsi:type="dcterms:W3CDTF">2020-11-21T01:06:08Z</dcterms:created>
  <dcterms:modified xsi:type="dcterms:W3CDTF">2020-11-21T01:06:08Z</dcterms:modified>
</cp:coreProperties>
</file>