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81114C-12FD-4345-BC5C-8D87D869225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BA5B8A3-4901-4A8D-BC9B-A5B809531E7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229B5E4-D395-4767-B7F5-D6AAFBE9B4E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8021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7514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445441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86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642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60099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53227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5556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55F81E-0A0C-46F8-AAC8-EE68ECBD26C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8358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6886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12141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1031239-0852-4216-9F9D-B5D9038602E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37171CE-D6FD-4E44-ADE5-F994BBAE23A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52DCBAD-95C3-4936-B715-80539A8B295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B164AF5E-D5BD-4748-BDB3-7604469D371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F491BA9-557B-4996-AC86-8E5F48743FA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9B8C02E-2CE5-4790-9BFB-C590DA478C8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0595BFD-99B8-4BBF-8605-ED6F33000D2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0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u03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09888"/>
            <a:ext cx="7772400" cy="1038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221299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2020-11-21T01:06:08.596</cp:lastPrinted>
  <dcterms:created xsi:type="dcterms:W3CDTF">2020-11-21T01:06:08Z</dcterms:created>
  <dcterms:modified xsi:type="dcterms:W3CDTF">2020-11-21T01:06:08Z</dcterms:modified>
</cp:coreProperties>
</file>