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6556D9-1731-4966-B206-E995A2136F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7E3FFB-F799-4242-8DA3-18EDC7466E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165D40-33D4-47C6-A894-6B2462465C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166E40-2FDB-4410-A51F-38C1705DDD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1C5627-D917-473B-951A-A6450E25C4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299199-F108-4286-981C-951507CE41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16BAD82-1D79-4EE6-B439-48D1307F48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6ECF77B-BFEC-4ABB-92C7-1C3C9A11BC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994E70E-7E6D-4152-8FA5-16DAED2AE8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AC984F4-7CB8-4D73-9DEE-E064722A6F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56AE6E5-7B4C-4F7E-AE64-2D1A3F9019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59000"/>
            <a:ext cx="7772400" cy="2538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89720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2020-11-21T01:06:08.846</cp:lastPrinted>
  <dcterms:created xsi:type="dcterms:W3CDTF">2020-11-21T01:06:08Z</dcterms:created>
  <dcterms:modified xsi:type="dcterms:W3CDTF">2020-11-21T01:06:08Z</dcterms:modified>
</cp:coreProperties>
</file>