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B3BC6C-FCED-480A-93F6-A0B447449D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B290FA-40FF-4BB2-9EC9-06378A22DF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C3CAF9-B4C9-4F1D-BEDC-A89C572E33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F6E5DF-2285-417F-A1E9-C8B947E3D5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B7248A-893E-408C-A978-7E38932C9A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288FD2-77F3-44F0-B352-4E61417947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471495-CBAA-4D3D-BF4B-67E3C1AC5E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D647297-FB6C-4B92-874D-1EF918FB92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95C7704-F127-438B-B676-B756F4826B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622D5A-5D8B-427D-8AF9-673433B49A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688874-8EC6-4B7C-B580-C3A2F7F8EA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84388"/>
            <a:ext cx="7772400" cy="268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6209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2020-11-21T01:06:09.112</cp:lastPrinted>
  <dcterms:created xsi:type="dcterms:W3CDTF">2020-11-21T01:06:09Z</dcterms:created>
  <dcterms:modified xsi:type="dcterms:W3CDTF">2020-11-21T01:06:09Z</dcterms:modified>
</cp:coreProperties>
</file>