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287F13-8D08-4E52-9A5A-FA00DB3FF7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D6F48E-AB4A-4601-B786-E29AFDFBBD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ADF75E-5FAD-4BB1-9DBE-8F7F08A46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756637-6A68-4772-9288-70F5A4339B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AE63CB-45FE-4A71-AC03-1AC7C6B55E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2B5D85-655A-4DB3-A6BB-AF3309B87D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140059E-B187-4FA5-AB15-78D9FD0F6C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C1D5BF7-03BC-48B8-AB08-05C801EEA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E9110AF-3EF0-470B-919E-E9AAF125A0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1C19918-D108-4782-AD9E-BF0429B672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7363C4C-29DA-48DB-9113-35148BE900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6663"/>
            <a:ext cx="7772400" cy="184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76313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2020-11-21T01:06:09.537</cp:lastPrinted>
  <dcterms:created xsi:type="dcterms:W3CDTF">2020-11-21T01:06:09Z</dcterms:created>
  <dcterms:modified xsi:type="dcterms:W3CDTF">2020-11-21T01:06:09Z</dcterms:modified>
</cp:coreProperties>
</file>