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658EBD-4FA6-4DFD-B18C-E9F178414A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D801BE-02B4-402D-9599-2E542C1A4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50BB0-312D-4504-A84E-DE1FD1571C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D83FD5-7FB6-40C3-B4FA-B2EECEC67A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0AE331-BB5D-4FB8-BD5D-75E388E0A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C6E186-1118-467D-B170-194C675B74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FAB5778-3D13-4111-B353-4780131264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79E0E6-B2CB-4DEA-987F-D9F7272A38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6AA9B0-CAC3-42CB-B895-47491EEF1B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527556-707A-42D6-8CF6-244601E060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4E5DF9-0181-4DDA-A282-90D27F90CE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685800"/>
            <a:ext cx="4373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99806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2020-11-21T01:06:10.517</cp:lastPrinted>
  <dcterms:created xsi:type="dcterms:W3CDTF">2020-11-21T01:06:10Z</dcterms:created>
  <dcterms:modified xsi:type="dcterms:W3CDTF">2020-11-21T01:06:10Z</dcterms:modified>
</cp:coreProperties>
</file>