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3D9289-BBA8-4DC1-8717-6C97D97F29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B2D560-7F21-490A-9AA9-E5AECAD1C4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B61782-53DC-48EE-9835-8C75BE910F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3AE1BA-D76C-482A-A914-B30CB20004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EAA816-A5B3-4E8A-AD68-C19930A20D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FC70A40-63FA-49FA-9D13-7E90AEBE7A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024AA71-98BE-49FA-A740-E3BE6E8018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9F64337-F665-49ED-A2A4-9E79430C0E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696F3DB-20A7-4249-B873-BA59F3AB9F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5CD149F-E1CB-4CE8-911E-409977A290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710A3E8-D35A-49FC-B8D0-7FFBFEB647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79475"/>
            <a:ext cx="7772400" cy="5097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357116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2020-11-21T01:06:11.230</cp:lastPrinted>
  <dcterms:created xsi:type="dcterms:W3CDTF">2020-11-21T01:06:11Z</dcterms:created>
  <dcterms:modified xsi:type="dcterms:W3CDTF">2020-11-21T01:06:11Z</dcterms:modified>
</cp:coreProperties>
</file>