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4F583C-5336-4DB2-AECA-5E25F80736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55A467-9A65-4CDE-86CE-48ACAA370E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FB624A-FCCE-493A-9D2A-3F9D766823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20C653-6CEE-4B46-A2F6-152D9B4F97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8CC307-8EA0-498B-A935-73E8E9FF84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6337950-3AC7-4E95-874B-8CF6B5182E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076254C-A393-474A-B1EF-2C0F47FE95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7BAA554-D873-4392-A022-1E2B918AE5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46AFD68-4583-477E-A903-C06EA775EF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8CA4587-A3AC-4BE4-9A3D-5C9B3F8ABD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28BA11B-E7A0-44B5-8311-588B9543DC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55900"/>
            <a:ext cx="7772400" cy="134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878968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2020-11-21T01:06:11.848</cp:lastPrinted>
  <dcterms:created xsi:type="dcterms:W3CDTF">2020-11-21T01:06:11Z</dcterms:created>
  <dcterms:modified xsi:type="dcterms:W3CDTF">2020-11-21T01:06:11Z</dcterms:modified>
</cp:coreProperties>
</file>