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8F44A9-55CF-450B-B5F0-2B9DE45985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03D3BE-9587-4172-89FB-7EEB299854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13E926-4C77-490B-9FA5-CA3C68A231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77216C-4F34-4264-BDDA-5AE7D00CB7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46712-960C-43FA-A5F2-F284E26758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BB0D6F-2117-47B2-871C-6147181460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8953CE2-B026-4EF5-B760-6935981D73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72C9921-D3A0-4EB8-B44C-4BF7B37F66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C0E52D2-944C-4129-81A5-36CD3C8F6C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DB3FFD-261F-4BF4-8F37-26837C0D5B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52D5214-0C0A-4F43-B907-97502483E1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68600"/>
            <a:ext cx="7772400" cy="13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54105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2020-11-21T01:06:12.262</cp:lastPrinted>
  <dcterms:created xsi:type="dcterms:W3CDTF">2020-11-21T01:06:12Z</dcterms:created>
  <dcterms:modified xsi:type="dcterms:W3CDTF">2020-11-21T01:06:12Z</dcterms:modified>
</cp:coreProperties>
</file>