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C688BA-878F-4B0F-A26C-F3660E4C22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C1CAB7-107F-4394-BFE3-962F90BA72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62839-E926-4374-A23A-8ACF38642C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48DE4A-A9ED-4DB4-A9FA-F642A68E45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2FDB3A-E39E-43EA-9B38-45CDAD425C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AF9DAD-FD08-44CE-952C-8BCD6EA1DF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B80FABA-E265-4A91-8D5F-5C4BAD859A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5C8CC22-B5DC-47A7-AF2F-2D956502E0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6B0E2C2-9C6E-44FA-940C-A61CBE3981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98C5EC-193C-4863-A1E1-CB2438EA79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DF0E8B-BF6B-47FF-920F-0B47BD94AF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7225"/>
            <a:ext cx="7772400" cy="300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9283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2020-11-21T01:06:12.721</cp:lastPrinted>
  <dcterms:created xsi:type="dcterms:W3CDTF">2020-11-21T01:06:12Z</dcterms:created>
  <dcterms:modified xsi:type="dcterms:W3CDTF">2020-11-21T01:06:12Z</dcterms:modified>
</cp:coreProperties>
</file>