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17F18B-28BC-4D73-BE1F-A130CFBD3B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26AB2F-66FD-47E7-A637-257C1414F4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613D9F-80E9-40B1-B94F-FE11D03D15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6079F0-BCA9-4B1D-B34F-D77F4C7C31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31503C-0027-426B-93F4-9F63626819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8AA9CF-AC1B-4B5B-90AF-C7F78377BC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C04423-55EF-48A4-911D-E6BC7AADDF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7B4B254-3824-4BA6-9BB7-FFE854845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764E0C-AC52-430B-B703-9517902921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5FDECC-9667-4F40-999A-6F06E96E63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5D23E1-2CEF-4F40-982E-49AD0C0483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47750"/>
            <a:ext cx="7772400" cy="4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66135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2020-11-21T01:06:13.095</cp:lastPrinted>
  <dcterms:created xsi:type="dcterms:W3CDTF">2020-11-21T01:06:13Z</dcterms:created>
  <dcterms:modified xsi:type="dcterms:W3CDTF">2020-11-21T01:06:13Z</dcterms:modified>
</cp:coreProperties>
</file>