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49E8EF-2E89-416B-A9C2-C42F54636A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43732F-BEF4-4B1A-90D1-2FD84CB051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8C2C0B-3B08-41DC-AA27-E0C30DAAE7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0AD6AD-4A87-4F36-82EE-4984A2C08B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1E62B4-6F62-4C5D-B357-C2253A9A65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364FD5-9E8E-400A-9BC5-E73E28D414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0382165-B784-4ED7-8D74-9837844AC9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B778E76-45C6-40A6-84A1-9EBF87118E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A1DF131-628F-47B6-A7DF-81AF9C90DB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6DE8F5-B76D-4F27-AB42-C3E03A7392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DF303A-7D6F-4687-BF64-376052DCA7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77240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22049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2020-11-21T01:06:13.358</cp:lastPrinted>
  <dcterms:created xsi:type="dcterms:W3CDTF">2020-11-21T01:06:13Z</dcterms:created>
  <dcterms:modified xsi:type="dcterms:W3CDTF">2020-11-21T01:06:13Z</dcterms:modified>
</cp:coreProperties>
</file>