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2C8156-0A86-4B0B-97CB-C6C389BA77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EECE51-4737-4583-BE5F-E797139E7B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C61BCF-73BC-4864-8967-F049671C1B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DD2EF1-A66C-4225-82A9-1CBA95B621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F6BC05-C6F4-4AB5-9AA1-74428AE9184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D19201F-0EEF-4330-A1B2-20C48248C8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4A4D51B-095C-4BC4-B0FC-4C2151C24C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46B2F23-C51B-46AA-832D-6DA689B066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6A687A3-B9D9-49D9-86E1-2E723983DE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08092F8-9B34-427E-B31C-8792283F5B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E43B415-23C6-4891-B940-48B0B6C108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38463"/>
            <a:ext cx="7772400" cy="981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643134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2020-11-21T01:06:13.583</cp:lastPrinted>
  <dcterms:created xsi:type="dcterms:W3CDTF">2020-11-21T01:06:13Z</dcterms:created>
  <dcterms:modified xsi:type="dcterms:W3CDTF">2020-11-21T01:06:13Z</dcterms:modified>
</cp:coreProperties>
</file>