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FF705F-DB50-4AB2-95CE-C9BF7EED77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FEA9D5-4B54-4ED5-8859-62D64B26EE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51FDEA-E2F0-4CD7-884A-BAA3DCEE4D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115B47-0D3B-4D59-AE04-CD0FBBBE9F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173CB8-5748-4124-8DE3-14B82BFC88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2EF294-B666-4E03-91C0-5D52A0C7A9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3B5371-285D-4E14-9B2A-03DBAD9BB8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614BB6-57BD-4802-A2A4-EAC755F2FF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3F3AED-C4A1-4CCB-80A8-2C8316A029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6699B7-2824-42E2-B396-01A04F05EA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5A9172-88AB-4245-93BB-18A1EC0521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9325"/>
            <a:ext cx="7772400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5828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2020-11-21T01:06:13.792</cp:lastPrinted>
  <dcterms:created xsi:type="dcterms:W3CDTF">2020-11-21T01:06:13Z</dcterms:created>
  <dcterms:modified xsi:type="dcterms:W3CDTF">2020-11-21T01:06:13Z</dcterms:modified>
</cp:coreProperties>
</file>