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4BD707-3B0D-4196-AF2A-65B58E7821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F5D2E5-96F9-4316-BEA3-84D047D423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FF3D04-4DF1-456D-924C-7B5E67B945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A8DF87-1921-469B-B950-F75410E673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72FFD7-6B4D-43E6-A034-FA41E481E7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E9724D-7CAC-4209-B7F2-5B2D7ED48D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BC57E90-70C7-4CF5-92CD-0101950F1B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DED5435-DB09-404A-9F3C-8053D39F92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34E79EA-67DC-40D4-BAD7-AB102303B1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5148B1-D057-46C9-AEFE-69871CAFDC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D3B7649-E9D7-4F6C-B606-E0A6E42CE0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9175"/>
            <a:ext cx="7772400" cy="2278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3479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2020-11-21T01:06:14.024</cp:lastPrinted>
  <dcterms:created xsi:type="dcterms:W3CDTF">2020-11-21T01:06:14Z</dcterms:created>
  <dcterms:modified xsi:type="dcterms:W3CDTF">2020-11-21T01:06:14Z</dcterms:modified>
</cp:coreProperties>
</file>