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71AF0D-AAEC-47B1-B7EF-E8ACEE1585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DA03BA-14C9-42CA-A893-5769305828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28EA34-AD6D-4963-ACB1-7890C76AA7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A6629B-C777-490D-AF80-D7265A9426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1711D-30FA-465A-90E7-301A3DC0D0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E01610B-764D-4C52-869C-913C05B999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4855F70-B332-4542-9DE7-769838CD25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D16980A-60D1-4C7E-B43E-114A4BE7E3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39F1937-F957-4E01-A80F-E368F89DE1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B47F5AD-5942-4116-9196-6A3F2A7214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71DC537-9A84-4595-8EBC-2BEFD87A41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68538"/>
            <a:ext cx="7772400" cy="2319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97233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2020-11-21T01:06:14.382</cp:lastPrinted>
  <dcterms:created xsi:type="dcterms:W3CDTF">2020-11-21T01:06:14Z</dcterms:created>
  <dcterms:modified xsi:type="dcterms:W3CDTF">2020-11-21T01:06:14Z</dcterms:modified>
</cp:coreProperties>
</file>