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4985D8-ADBB-4F42-8F3E-290DDBB957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589867-D324-49F1-8C21-6FFDE2482E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E9C1F-B77E-4D24-9678-41946798A9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4542D7-BD29-43AB-B730-894122B066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680CD5-7EDC-4808-B83A-82F1F44EF9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B275FB-6810-477C-9440-97C606B977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9D803BD-CC91-480C-A09A-5D0EA61E86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C11A5C5-F26D-491E-B4CA-4DEE6C11D9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C682DE4-632A-42B9-9488-ECC115E9EC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6E313F9-F9F5-4A83-AC46-E58B0DC157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CDB950-8D70-4B9C-85CD-85DEA60481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73325"/>
            <a:ext cx="7772400" cy="1909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5684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2020-11-21T01:06:14.640</cp:lastPrinted>
  <dcterms:created xsi:type="dcterms:W3CDTF">2020-11-21T01:06:14Z</dcterms:created>
  <dcterms:modified xsi:type="dcterms:W3CDTF">2020-11-21T01:06:14Z</dcterms:modified>
</cp:coreProperties>
</file>