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0BF081-8CC8-434E-A946-91ABC0D400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6248D-27BA-4067-95A6-339551EF85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F8B40F-F946-48ED-B127-E888C39CAE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12AA7A-6C3F-464C-AF51-7F33D4F8BF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F6FBEE-6344-426D-A92D-AEA8DC8B8B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99771AE-FAE4-47FC-AC75-B07F8CAF8A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FDA0BA3-1F6F-4AAB-9F91-3FEE9472BF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4EFD8BF-C729-48E2-96B5-E7BD532A7A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12D9945-6199-4073-BD35-E726618159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38FC498-6E7F-4C48-AF60-ED2012D7B0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C151905-0054-4BE3-8C5B-C36D877CE3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9188"/>
            <a:ext cx="7772400" cy="4619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538777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2020-11-21T01:06:14.867</cp:lastPrinted>
  <dcterms:created xsi:type="dcterms:W3CDTF">2020-11-21T01:06:14Z</dcterms:created>
  <dcterms:modified xsi:type="dcterms:W3CDTF">2020-11-21T01:06:14Z</dcterms:modified>
</cp:coreProperties>
</file>