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0A9A871-0344-402D-9527-F707824971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51EBC0-D165-4FBC-A8E5-C9FBCCDFF5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F5E4939-A37F-46E3-B866-B663AC71F6C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16CD3E-D4CF-4BFD-875E-2A337ED01C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E603489-7586-48C3-926E-FDD68F993A9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25B4F40-05B7-4805-A90D-2504C72F216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A238690-C9D9-4A6D-BBE9-DFC59C96799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D4C8CEB-03E6-4E73-ACA7-025DA98186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4661CFB-1827-478E-ABA0-41A9E4B3B1F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90CE125-6D8E-4E2B-95ED-8558C847517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372AE76-0246-45FE-B162-B5FA5CE5E6A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5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35038"/>
            <a:ext cx="7772400" cy="4987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216921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2020-11-21T01:06:15.127</cp:lastPrinted>
  <dcterms:created xsi:type="dcterms:W3CDTF">2020-11-21T01:06:15Z</dcterms:created>
  <dcterms:modified xsi:type="dcterms:W3CDTF">2020-11-21T01:06:15Z</dcterms:modified>
</cp:coreProperties>
</file>