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B54135-1888-477C-A549-151A15D566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26D939-F99C-473E-B59C-2A78C47F2F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8FA1C4-F365-41BB-9DA1-63F39E45E1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5B4837-37E6-4157-83A0-287CE36066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DFB4A9-6024-4EFD-9F9F-734A6B24C9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C690F0-5DAD-40E7-BCA4-05D2848C90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ACEF31-B46D-4036-B936-8A252792E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01F4D47-A8E8-4153-843F-E01A64A775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7673C2E-2D0A-4A75-BF1C-FEB08C6342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CDB74E-5F1E-4FE0-B283-0B05D7134B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C5BAB8-6F46-4309-BF27-BCB1E37B1D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0750"/>
            <a:ext cx="7772400" cy="247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7493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2020-11-21T01:39:12.027</cp:lastPrinted>
  <dcterms:created xsi:type="dcterms:W3CDTF">2020-11-21T01:39:12Z</dcterms:created>
  <dcterms:modified xsi:type="dcterms:W3CDTF">2020-11-21T01:39:12Z</dcterms:modified>
</cp:coreProperties>
</file>