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856CE8-D7DD-401F-A549-21C1D2ABCB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5A21F1-CFDB-4881-9480-7A5E293784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6986F3-DBBB-4A85-A8A6-9D8CD5B79A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B7130D-7E89-4098-BC35-61036BBF69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62702E-32AC-442B-A31C-F5810D0C0A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487EC50-9BBD-4B74-99BC-F145AC835F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50A9D3D-015B-44CA-9E44-5B9247A9B6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53C41E9-1825-41AB-9000-91AE209805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ACD64F2-20F3-4A5A-89E7-895918FEC7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EF84814-F2AC-4EF5-BC73-219B39E7A5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DDA54C8-31B3-443F-8057-FF717AC85F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3288"/>
            <a:ext cx="7772400" cy="251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686104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2020-11-21T01:39:12.539</cp:lastPrinted>
  <dcterms:created xsi:type="dcterms:W3CDTF">2020-11-21T01:39:12Z</dcterms:created>
  <dcterms:modified xsi:type="dcterms:W3CDTF">2020-11-21T01:39:12Z</dcterms:modified>
</cp:coreProperties>
</file>