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FF002AF-011A-4BDF-A0CA-539DD91125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CC1C95-07C3-4826-82AF-264FA7BE729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3C39D7-FE5E-42FC-B309-088407E35B6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57802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75845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73912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41239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3187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994615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6833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62069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C34AE6-DBAD-402E-9A8B-0DE4A2BE38F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2531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0042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3914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D3DCC3-0AFC-4C87-8E67-AA5F4F24FC5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A264CC3-9022-4F20-8F54-782402BAAD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0102B6F-64C4-4DA0-A0AD-BF1B2E04E6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1568B3D-970B-4381-9967-8AD6F859897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D0AB6FB-02C4-4F98-808D-74C3998B881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C2E1844-9DC4-4A12-B228-93C9E477543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B8FD9EC-D656-40DE-9798-28E706B8AA0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30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30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685800"/>
            <a:ext cx="73104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375033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2020-11-21T01:39:12.839</cp:lastPrinted>
  <dcterms:created xsi:type="dcterms:W3CDTF">2020-11-21T01:39:12Z</dcterms:created>
  <dcterms:modified xsi:type="dcterms:W3CDTF">2020-11-21T01:39:12Z</dcterms:modified>
</cp:coreProperties>
</file>