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CFCAB7-B088-4914-A4AA-4A030194749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423FFD-BDBA-4057-973C-163BF547CA5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58680AA-188F-4571-9DD7-FFE75631DF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57802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75845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73912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412396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3187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994615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6833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62069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E6E6F7-7BEB-4802-84E8-5B09BD345B8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2531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0042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3914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FC448B-1DA4-4B84-8035-8EB6F5AF36B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ADBAEBA-09C4-4030-8848-30E1D74CB8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5C8953B-C171-45B8-926D-2589B3E399F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1EE1CC4-F75B-481B-8362-A17A66C625F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A020493-6762-49E3-9D34-1CBDDD0775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6CEDB55-D7F1-4321-9CF0-BE22B0965E9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643C726-D3FF-45AA-BAEC-5E08F5E8796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30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30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0" y="685800"/>
            <a:ext cx="51308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488182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2020-11-21T01:39:13.178</cp:lastPrinted>
  <dcterms:created xsi:type="dcterms:W3CDTF">2020-11-21T01:39:13Z</dcterms:created>
  <dcterms:modified xsi:type="dcterms:W3CDTF">2020-11-21T01:39:13Z</dcterms:modified>
</cp:coreProperties>
</file>