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8EA961-360B-40D5-B070-4D5AC5AAB9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EEC87F-C050-461C-9229-3F33C165B2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3300EE-774A-4A60-82B8-6AADD711C3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A8E1B1-493F-49AE-88E0-1C1F0F4E6B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80DA97-22C3-404E-88C7-CE9CBE99D5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4B97D1-98E7-45A5-A3C0-2D86F6EBF2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BC601E2-A591-42C3-95BC-063406F6B8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D1D2EB4-8AA5-4435-A672-7807CEB087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7A2576-4CA4-4A24-92F4-815805E0EB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683E07-86C4-4984-BAA5-C92F782E88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335A065-1A04-48CB-99A6-5B19CA8C37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4938"/>
            <a:ext cx="7772400" cy="4046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11985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2020-11-21T01:39:13.611</cp:lastPrinted>
  <dcterms:created xsi:type="dcterms:W3CDTF">2020-11-21T01:39:13Z</dcterms:created>
  <dcterms:modified xsi:type="dcterms:W3CDTF">2020-11-21T01:39:13Z</dcterms:modified>
</cp:coreProperties>
</file>