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39B293-2233-4772-8622-8B74326884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C4F38D-C60E-46DB-8E64-1525671C34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68DB8A-4CC0-4F10-8C41-150E815CAA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A377E9-75DD-42ED-8DBE-55CDEEFFA8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07ABA1-F36A-431A-AB46-F9DDAB6A8D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E67C63-F0AE-4427-8236-E545C6550E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EE44CFC-A718-49C5-936A-F3203ED648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D9BE79A-0E46-4ED6-AA51-1426AF36DD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F3C522B-DCF3-46AB-A0FE-DC218C201A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3D5F4E-8636-4A85-A1E1-A88A1C1744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25E9BD-1389-4F08-BF4D-D961B10630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38225"/>
            <a:ext cx="7772400" cy="478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75978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2020-11-21T01:39:13.920</cp:lastPrinted>
  <dcterms:created xsi:type="dcterms:W3CDTF">2020-11-21T01:39:13Z</dcterms:created>
  <dcterms:modified xsi:type="dcterms:W3CDTF">2020-11-21T01:39:13Z</dcterms:modified>
</cp:coreProperties>
</file>