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7193D3-B65D-4E8C-8FA0-5D80BFA1C9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1C13E6-6816-4481-9077-D9F51A63E5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6A9F8A-BEF9-47E1-9A8F-15E920FEA6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C01CBF-F3F2-4AC3-9C57-01ECD8085C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559112-0490-48A6-BF67-AF8189A3F4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CA507BF-218D-49BB-8B99-9B05629FA3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8B87421-2E59-4B8C-91B3-C566943F25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8E9F7FA-910E-484B-823F-75561A77A5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7C1BE10-B330-4ADB-9D43-12BB3EC239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0B61F7-8C33-465D-95C9-4F21C9FFD0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96ADB7-E57B-4EF5-950A-EB90613366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3375"/>
            <a:ext cx="7772400" cy="365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9869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2020-11-21T01:39:14.256</cp:lastPrinted>
  <dcterms:created xsi:type="dcterms:W3CDTF">2020-11-21T01:39:14Z</dcterms:created>
  <dcterms:modified xsi:type="dcterms:W3CDTF">2020-11-21T01:39:14Z</dcterms:modified>
</cp:coreProperties>
</file>