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8F1123-423B-4EA9-83C8-BB9E7365B0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25102B-388A-4AA8-9DCA-8E9B9296E8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3B77B1-C056-459B-ABB8-308E0EA934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E2621B-2C22-4D8F-AF55-64CAE6ECAE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5609BE-E1C6-47F3-BAF4-903A995D84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2E6F876-3535-4BA8-9AF8-035AAE7B34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4FE4DAC-D478-4EE7-93CD-2AFEA4A4E8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FDF112E-6D20-407D-A7FE-CD9C72ECE3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0A5C68D-BDF3-4A7A-BEBC-CE099752DC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523493-914B-41A7-87F3-1B0B9D417D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3C9B05F-3C90-4DCE-8293-1D05E64EAC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2800"/>
            <a:ext cx="7772400" cy="523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55129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2020-11-21T01:39:14.667</cp:lastPrinted>
  <dcterms:created xsi:type="dcterms:W3CDTF">2020-11-21T01:39:14Z</dcterms:created>
  <dcterms:modified xsi:type="dcterms:W3CDTF">2020-11-21T01:39:14Z</dcterms:modified>
</cp:coreProperties>
</file>