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DEE2C-34E4-4359-964A-1F2D0481C2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47DF6D-27B8-492E-A99B-5FE06BC53E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137CEB-623C-4B6F-89E3-0375FF07C4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58C944-06B1-44E6-97D9-F40AC596FC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631C73-9CE8-4744-BCBF-F0604AE544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59C3917-8670-4BC2-8070-C5E5F8ABBF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45062E8-FB76-40D5-BF7F-B22A846DEF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C731AA9-C629-4D51-BC78-82D6F406B7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C5C139B-13CB-46D9-89C6-2DF0F662A0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FBAB61-6542-4EC7-A9F1-20EEB4DE3C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C50B057-45E0-4F81-85C6-597650D665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3" y="685800"/>
            <a:ext cx="50434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82469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2020-11-21T01:39:15.006</cp:lastPrinted>
  <dcterms:created xsi:type="dcterms:W3CDTF">2020-11-21T01:39:15Z</dcterms:created>
  <dcterms:modified xsi:type="dcterms:W3CDTF">2020-11-21T01:39:15Z</dcterms:modified>
</cp:coreProperties>
</file>