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D3B025-7199-4A03-99D3-FAD6ECC1FC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98C753-5D28-442E-B6CD-24E97F3F50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2B3F66-C427-4C1F-A509-FEA7307542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F43078-D3EB-45C5-A04E-5D5F4AA251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DB5A3-A1BC-4C2F-A53E-611C5E81D5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B2C571-14D4-4900-A1AD-807EC79784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D32E99-D32E-44DB-9820-729CA5920E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61C435-5F0E-4B3D-A485-7D8C2532D4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B6D0406-E0F9-4FC8-9FF6-A301518043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06198A-D386-48F8-9C8D-F370D73285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68377B-C211-439E-A698-F1E2680444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22350"/>
            <a:ext cx="7772400" cy="4811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2936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2020-11-21T01:39:15.459</cp:lastPrinted>
  <dcterms:created xsi:type="dcterms:W3CDTF">2020-11-21T01:39:15Z</dcterms:created>
  <dcterms:modified xsi:type="dcterms:W3CDTF">2020-11-21T01:39:15Z</dcterms:modified>
</cp:coreProperties>
</file>