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A5D7B8-88B9-4711-8EAB-E18D0D6D01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0F4E69-B9AE-43DB-958D-590D5E20C4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7E63A7-B9A7-4CA4-9A8C-AEAFDF0069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B1629E-45D4-445D-9FF0-84309B7CCB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44393A-3A49-4A58-88A3-4CDA01256E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0441F7-1EC8-4314-8ACE-A214106B3F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AD0E8C7-6EFA-4D75-8F75-F259F4DE49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6126CAC-E275-4772-8121-7ECE50A5BE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C00A180-6070-4946-9201-FE7C01CDD2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58A147-913E-480B-9A98-6665A86092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A3BB66-693D-4DA9-ABC7-E46D4276C8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6313"/>
            <a:ext cx="7772400" cy="49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92007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2020-11-21T01:39:15.831</cp:lastPrinted>
  <dcterms:created xsi:type="dcterms:W3CDTF">2020-11-21T01:39:15Z</dcterms:created>
  <dcterms:modified xsi:type="dcterms:W3CDTF">2020-11-21T01:39:15Z</dcterms:modified>
</cp:coreProperties>
</file>