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677CEC-586C-4930-96CD-D4C250EA36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48FF6-4A58-4DC3-9CAC-97D5D4B3E3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4EF823-9BDA-4442-95C2-5320636DBF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76301-E88F-4CC9-A9BE-8EB2D105CF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282032-B74D-4685-A33D-6D7BF09D01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42F360-CDDE-48E8-9B33-BC7167E090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CB7972C-2952-4848-A668-CF6E2844C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229794-CA62-4E7F-90EC-F4D6E92159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2BD8296-0216-4948-9BE8-E2F3C4F62F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35657A-5A6C-4D07-BF93-75B668E3BB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C74C9A-D43A-4FB0-959F-FBE7D607EA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8" y="685800"/>
            <a:ext cx="5202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778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2020-11-21T01:39:16.233</cp:lastPrinted>
  <dcterms:created xsi:type="dcterms:W3CDTF">2020-11-21T01:39:16Z</dcterms:created>
  <dcterms:modified xsi:type="dcterms:W3CDTF">2020-11-21T01:39:16Z</dcterms:modified>
</cp:coreProperties>
</file>