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D98F77-FE1B-488D-81AB-856CC06A2E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A79E78-79BF-4E1D-BACA-BC4377C505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D8EDE-813B-49ED-910D-48C8E472AF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6F54D4-57D5-4780-BCF0-5CC8673955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256B2-AFD2-41D1-9D96-BEF5650522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FAC6FE-1E6D-4C2E-9514-D863945CBF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695DF5F-577C-42FD-8221-993CFA4FC0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CAA7192-ACF3-435F-99C9-2B6F1A78AB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9633320-A49D-4F8B-AD7C-A29FE88BD0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476365-C766-4895-B059-65707F0D47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D0EC59-D094-4608-BD56-EBE180FC62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8200"/>
            <a:ext cx="77724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7796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2020-11-21T01:39:16.627</cp:lastPrinted>
  <dcterms:created xsi:type="dcterms:W3CDTF">2020-11-21T01:39:16Z</dcterms:created>
  <dcterms:modified xsi:type="dcterms:W3CDTF">2020-11-21T01:39:16Z</dcterms:modified>
</cp:coreProperties>
</file>