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62D3F7-1985-4966-B489-56D3A91FFD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F87428-A884-47A4-8CB0-4DAD80FA85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1DAADF-27E0-40BC-86D2-C2F180691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98CB6-7B07-4290-973D-E8A975D3C1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5D04D5-F73E-441D-9CE7-D9FAE4D639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31172C-0345-4CA3-9860-58CB32DD58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E3C13C5-F775-4016-90B8-1174345808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1B75121-6CF6-490A-9FEA-9D88ACC0C8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50D29DF-B699-41C3-8A0A-699D41488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244B94-B542-47BA-AA21-C0D8281868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1E4A1E-3FEE-479A-B8D2-3C857ADA8C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75" y="685800"/>
            <a:ext cx="5224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80287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2020-11-21T01:39:17.088</cp:lastPrinted>
  <dcterms:created xsi:type="dcterms:W3CDTF">2020-11-21T01:39:17Z</dcterms:created>
  <dcterms:modified xsi:type="dcterms:W3CDTF">2020-11-21T01:39:17Z</dcterms:modified>
</cp:coreProperties>
</file>