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EE3AA1-5868-41C4-9B76-300110807A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D4FDB9-A7E3-4D12-AAEC-094A7F8243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408FAF-016A-4B3E-A24D-1E88A4FB26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5D7638-3951-4E8F-9BBE-21E22FBAD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455625-57FE-4870-B9F3-6F3894A9B5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60B420-C86B-4065-B1CA-F6AD71E7B5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9F4EDC-F19B-44ED-9620-33F818D075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0611507-22F8-458C-93D8-03E030741B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2B7DE50-E2CB-4889-906B-C4BD599338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B4CC88-6EF5-41AA-9DD8-2FE36B8468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425FDA-DDC6-434F-A7EF-C5FAF3933B2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685800"/>
            <a:ext cx="48958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69169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2020-11-21T01:39:17.460</cp:lastPrinted>
  <dcterms:created xsi:type="dcterms:W3CDTF">2020-11-21T01:39:17Z</dcterms:created>
  <dcterms:modified xsi:type="dcterms:W3CDTF">2020-11-21T01:39:17Z</dcterms:modified>
</cp:coreProperties>
</file>