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E22AC-08DE-4B1A-B74E-C74B03FE0E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498939-E4ED-4B5B-AF2E-5894B470E3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773C8-E935-46F0-971B-F4D8A9EF1B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98A297-0F14-4EB7-B94A-A6F3C26436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BCAE50-2804-45A1-B2B0-7570C6B89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788D0D-625F-4939-A797-89A9B0DC11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BEE0A6-C473-4DB6-B861-EB88EE5F85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DAF6DB8-AC72-4AC3-BE37-B3B6FFCEBE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944DAA-0146-4D1F-8A0F-EC671B945E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4B3DD5-B5B8-439F-ADF5-410EEFEAD3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A2CD0B-399D-4B7C-8C5D-C2095AE6AA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85800"/>
            <a:ext cx="518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2829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2020-11-21T01:39:17.941</cp:lastPrinted>
  <dcterms:created xsi:type="dcterms:W3CDTF">2020-11-21T01:39:17Z</dcterms:created>
  <dcterms:modified xsi:type="dcterms:W3CDTF">2020-11-21T01:39:17Z</dcterms:modified>
</cp:coreProperties>
</file>