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6F8B8A-052E-453B-A3C4-C87F60844CC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B2B426-9908-4E26-8EFD-0ECF9094A95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8C4F3A-4453-4F16-A7BC-11915B91182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57802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775845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739127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412396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3187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994615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6833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62069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5ACFF5D-150D-4886-A62D-E02DA5800F5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2531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0042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3914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3ECDA8A-1502-4D83-8110-BE5863C8471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D135974-4D4F-43DC-A815-CDB785A282B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A7B0781-B7BC-4DAC-A208-C6034BAC5D1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5944520-6A2A-4720-BF44-C91DAF74270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F33A189-33B5-47B4-BE41-F5E998B7F95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BAC9736-8519-406F-807D-87009ADCE51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70D4D93-E9F2-4A1D-A06B-AA212109B98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30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30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738" y="685800"/>
            <a:ext cx="521652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887685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2020-11-21T01:39:18.295</cp:lastPrinted>
  <dcterms:created xsi:type="dcterms:W3CDTF">2020-11-21T01:39:18Z</dcterms:created>
  <dcterms:modified xsi:type="dcterms:W3CDTF">2020-11-21T01:39:18Z</dcterms:modified>
</cp:coreProperties>
</file>