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CFBB49-95C9-49D4-B568-8D309ADA95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E3B03A-A816-473A-AF25-4163935459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01DDDF-759D-4CB6-9915-6E9308A7D2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8D0324-2F57-40E2-AF20-3E377ECAC9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9EC1DF-44F8-4D03-B2F9-BBD64B32BD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1C5DACA-D173-402D-808C-8E88A378AF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2D93AC2-C0FF-4B90-BB81-715B5A7BC4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3F9F4EC-2678-4380-A8E8-112113BC92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4CEED94-16AA-4D65-9D5B-924D13D2E4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50ADE6D-F358-420C-B676-F864F21E63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03A5574-A1A0-465B-A1D8-75F5032D45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75" y="685800"/>
            <a:ext cx="49450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42899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2020-11-21T01:39:18.638</cp:lastPrinted>
  <dcterms:created xsi:type="dcterms:W3CDTF">2020-11-21T01:39:18Z</dcterms:created>
  <dcterms:modified xsi:type="dcterms:W3CDTF">2020-11-21T01:39:18Z</dcterms:modified>
</cp:coreProperties>
</file>