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0343C3E-33D8-49F5-ADCA-C5F95A7737E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5D91DD-AD6C-40DD-8E20-3F2993928FE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56145B-2DDE-4946-B54B-E0E583E4088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57802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775845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73912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412396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3187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994615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6833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62069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99C71F-0A8D-45CD-8D2D-9C332E42C1A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2531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0042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3914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5DAC30-9D31-4A61-8FAD-EFEF9443C2C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EC81494-68B4-4A6C-96FB-89CE2ECAB46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51D7D60-F13F-43E2-856A-6560C8F4A6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B177D4F-7D46-4D00-BDA8-2BF59518021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0375223-9260-4210-A4C4-4263C153694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2607EDB-F2E0-4669-84DA-2DD101570EB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3EE629E-7114-4681-91A7-C734EBB256B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30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30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44613"/>
            <a:ext cx="7772400" cy="4167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487682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2020-11-21T01:39:19.030</cp:lastPrinted>
  <dcterms:created xsi:type="dcterms:W3CDTF">2020-11-21T01:39:19Z</dcterms:created>
  <dcterms:modified xsi:type="dcterms:W3CDTF">2020-11-21T01:39:19Z</dcterms:modified>
</cp:coreProperties>
</file>