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E39A97-A72B-40DA-9862-25786B853D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6825FE-A86A-43C0-87E4-C229F4BC44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426C7C-872B-42EF-BF6B-19FF54A400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C9B4C-B228-49C9-B4AB-B8AE96DB6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09A421-CECA-4DC3-B2A9-136B9F0F5A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52246C-94B6-4D7F-8676-7606F811E3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0EB7943-1102-4A6F-9855-499E663300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06D448-6515-47EA-A994-E6FF7613B2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3FDEC1E-C762-4656-B9A8-00EAA5EBF0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E6580A-D30C-492D-AE5E-97DA633839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F9830B-4C26-432F-87E2-7BD4922745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6688"/>
            <a:ext cx="7772400" cy="398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82253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2020-11-21T01:39:19.527</cp:lastPrinted>
  <dcterms:created xsi:type="dcterms:W3CDTF">2020-11-21T01:39:19Z</dcterms:created>
  <dcterms:modified xsi:type="dcterms:W3CDTF">2020-11-21T01:39:19Z</dcterms:modified>
</cp:coreProperties>
</file>