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91BEF3-1357-49CD-9DDA-73D12CAA53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7D82E2-E479-43EA-8870-A7033D8C39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45DD5B-46F9-43E9-A3BE-4D2BE93570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BCE032-A871-4F0E-83F4-6F226A47B5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C9C978-25A4-4BD7-BBAD-B11373975E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53FA44-CFC3-497E-85AC-19D3F00AA5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3DB7C5A-FF0E-4180-818F-74C849ACC1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C6C7D66-0E1D-44A5-A089-911F87AD18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516B567-3043-4C3D-ADCF-8EC82F86E9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C5E26E-FD75-4879-B11C-6CD3108BE3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107964-DDA0-4132-B2E4-F1B4649DC6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685800"/>
            <a:ext cx="74628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00055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2020-11-21T01:39:19.925</cp:lastPrinted>
  <dcterms:created xsi:type="dcterms:W3CDTF">2020-11-21T01:39:19Z</dcterms:created>
  <dcterms:modified xsi:type="dcterms:W3CDTF">2020-11-21T01:39:19Z</dcterms:modified>
</cp:coreProperties>
</file>