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A84C3-C8A9-41EF-BC77-AEB61DD41B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B45CBF-4807-4F92-AB14-8348AEBEC1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9C71C3-0D4D-4B72-85F7-F250E3900D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27CF5-4E32-4C00-B493-2ACD6F8B40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3EBF6-1E1E-4736-AE0C-066B1DFB4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A32EB6-3038-4E54-9AE6-ACE4ED80AF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F3E846-7D9C-4F49-BD25-E8B7E7A763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F8E264-A2FE-4359-B2C4-C21741CCD0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5459FED-479C-4AC4-AD58-DD6C169C2A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B5CF2A-0D4B-4BAF-9B95-A75F739467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1335F6-14E6-4AA6-8B37-FDC62E41BD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8575"/>
            <a:ext cx="7772400" cy="426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3532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2020-11-21T01:39:20.446</cp:lastPrinted>
  <dcterms:created xsi:type="dcterms:W3CDTF">2020-11-21T01:39:20Z</dcterms:created>
  <dcterms:modified xsi:type="dcterms:W3CDTF">2020-11-21T01:39:20Z</dcterms:modified>
</cp:coreProperties>
</file>